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E5B3-3697-4029-BDF7-FF53CFA9C2E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F1E195A9-4549-E060-AA74-175051633482}"/>
              </a:ext>
            </a:extLst>
          </p:cNvPr>
          <p:cNvSpPr/>
          <p:nvPr/>
        </p:nvSpPr>
        <p:spPr>
          <a:xfrm>
            <a:off x="20059" y="461208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Monday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CANADIAN BACON BURGER 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All American $5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Turkey burger $5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Bacon cheeseburger $6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Patty melt $6</a:t>
            </a:r>
          </a:p>
          <a:p>
            <a:endParaRPr lang="en-US" sz="105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endParaRPr lang="en-US" sz="105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5722527-21FE-6C78-F76B-ABB789111D04}"/>
              </a:ext>
            </a:extLst>
          </p:cNvPr>
          <p:cNvSpPr/>
          <p:nvPr/>
        </p:nvSpPr>
        <p:spPr>
          <a:xfrm>
            <a:off x="3067893" y="435160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Tuesday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EGG HAM AND CHEESE TACOS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Beef or chicken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tacos $2.50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nachos $7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taco salad $8</a:t>
            </a:r>
          </a:p>
          <a:p>
            <a:endParaRPr lang="en-US" sz="825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AEFA8B50-2450-4F9F-807C-F15108F09F3A}"/>
              </a:ext>
            </a:extLst>
          </p:cNvPr>
          <p:cNvSpPr/>
          <p:nvPr/>
        </p:nvSpPr>
        <p:spPr>
          <a:xfrm>
            <a:off x="6095658" y="443043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Wednesday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habenaro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mango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8 Bone-in $10/ 8 boneless $6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Sauces: mild buffalo, hot house buffalo, Nashville hot, Kentucky bourbon, backyard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bbq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, sweet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thai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chili, garlic parmesan, honey mustard,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bry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rub or naked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4727592D-F9E3-EE98-17B6-E4EEC2EFE44D}"/>
              </a:ext>
            </a:extLst>
          </p:cNvPr>
          <p:cNvSpPr/>
          <p:nvPr/>
        </p:nvSpPr>
        <p:spPr>
          <a:xfrm>
            <a:off x="29883" y="2629720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Thursday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 THE CELSO SPECIAL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 ARROZ CON POLLO AND TOSTONES $13</a:t>
            </a:r>
            <a:endParaRPr lang="en-US" sz="11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endParaRPr lang="en-US" sz="825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294A0538-AA85-56C6-5AC4-511C89EAD168}"/>
              </a:ext>
            </a:extLst>
          </p:cNvPr>
          <p:cNvSpPr/>
          <p:nvPr/>
        </p:nvSpPr>
        <p:spPr>
          <a:xfrm>
            <a:off x="3047403" y="2637603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FRIDAY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         CHICKEN CORDON BLEU SERVED OVER CHEESY RICE AND BROCCOLI AMD GREN BEANS $14</a:t>
            </a: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1EEE2E0E-16D5-B662-F2E4-6E977F0D2FEB}"/>
              </a:ext>
            </a:extLst>
          </p:cNvPr>
          <p:cNvSpPr/>
          <p:nvPr/>
        </p:nvSpPr>
        <p:spPr>
          <a:xfrm>
            <a:off x="6085413" y="2637603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SATURDAY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CHEESE STEAK/ CHICKEN $8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1508B0FC-0CB9-75F3-0323-763DB7E553C4}"/>
              </a:ext>
            </a:extLst>
          </p:cNvPr>
          <p:cNvSpPr/>
          <p:nvPr/>
        </p:nvSpPr>
        <p:spPr>
          <a:xfrm>
            <a:off x="29883" y="4816398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SUNDAY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Sunday brunch buffet $12 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EASTER SUNDAY POT LUCK</a:t>
            </a:r>
          </a:p>
          <a:p>
            <a:pPr algn="ctr"/>
            <a:endParaRPr lang="en-US" sz="135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35B3F355-E4D7-F5F1-9782-DFE0A8F0B0E3}"/>
              </a:ext>
            </a:extLst>
          </p:cNvPr>
          <p:cNvSpPr/>
          <p:nvPr/>
        </p:nvSpPr>
        <p:spPr>
          <a:xfrm>
            <a:off x="3057648" y="4816398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Special of the week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CHICAGO HOT BEEF SANDWHICH W/FF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$12</a:t>
            </a: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8A39A970-C567-E39B-60E9-8CD1E3865A31}"/>
              </a:ext>
            </a:extLst>
          </p:cNvPr>
          <p:cNvSpPr/>
          <p:nvPr/>
        </p:nvSpPr>
        <p:spPr>
          <a:xfrm>
            <a:off x="6085413" y="4824280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Bullet points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Monday night burger night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Terrific taco Tuesday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Country cooking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thursday</a:t>
            </a:r>
            <a:endParaRPr lang="en-US" sz="11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Free music Friday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Steak and cheese Saturday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Sunday brunch easter </a:t>
            </a:r>
            <a:r>
              <a:rPr lang="en-US" sz="1100">
                <a:solidFill>
                  <a:schemeClr val="tx1"/>
                </a:solidFill>
                <a:latin typeface="Stencil" panose="040409050D0802020404" pitchFamily="82" charset="0"/>
              </a:rPr>
              <a:t>pot luck</a:t>
            </a:r>
            <a:endParaRPr lang="en-US" sz="110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A64213-BA1D-971B-CF86-1D3AE00D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25" y="3481523"/>
            <a:ext cx="598474" cy="8993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10968E-C981-655A-F4B0-E6BCCB5D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546" b="-10263"/>
          <a:stretch/>
        </p:blipFill>
        <p:spPr>
          <a:xfrm>
            <a:off x="3807948" y="-75646"/>
            <a:ext cx="1369629" cy="582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31CD8-13AC-FD4D-CC98-E24F5BC93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59" y="36658"/>
            <a:ext cx="401627" cy="4016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AF213C-A945-DE11-7420-E2934FB0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931" y="36657"/>
            <a:ext cx="401627" cy="4016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CC586-3D6F-FB0F-DCFD-5D1F23EBB8EE}"/>
              </a:ext>
            </a:extLst>
          </p:cNvPr>
          <p:cNvSpPr txBox="1"/>
          <p:nvPr/>
        </p:nvSpPr>
        <p:spPr>
          <a:xfrm>
            <a:off x="50431" y="128282"/>
            <a:ext cx="2736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tencil" panose="040409050D0802020404" pitchFamily="82" charset="0"/>
              </a:rPr>
              <a:t>Weekly special: APR2 –</a:t>
            </a:r>
            <a:r>
              <a:rPr lang="en-US" sz="1350" dirty="0" err="1">
                <a:latin typeface="Stencil" panose="040409050D0802020404" pitchFamily="82" charset="0"/>
              </a:rPr>
              <a:t>apr</a:t>
            </a:r>
            <a:r>
              <a:rPr lang="en-US" sz="1350" dirty="0">
                <a:latin typeface="Stencil" panose="040409050D0802020404" pitchFamily="82" charset="0"/>
              </a:rPr>
              <a:t>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8DE1E-42A7-D094-5043-2DF8BB5F428D}"/>
              </a:ext>
            </a:extLst>
          </p:cNvPr>
          <p:cNvSpPr txBox="1"/>
          <p:nvPr/>
        </p:nvSpPr>
        <p:spPr>
          <a:xfrm>
            <a:off x="6777109" y="135078"/>
            <a:ext cx="230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tencil" panose="040409050D0802020404" pitchFamily="82" charset="0"/>
              </a:rPr>
              <a:t>Call ahead 703-491-1884</a:t>
            </a:r>
          </a:p>
        </p:txBody>
      </p:sp>
      <p:pic>
        <p:nvPicPr>
          <p:cNvPr id="1026" name="Picture 2" descr="For a Sunday brunch buffet, Alton’s is the real deal – The Buffalo News">
            <a:extLst>
              <a:ext uri="{FF2B5EF4-FFF2-40B4-BE49-F238E27FC236}">
                <a16:creationId xmlns:a16="http://schemas.microsoft.com/office/drawing/2014/main" id="{50A992FE-FAF6-AC68-1BC5-1BD152DA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5" y="5818870"/>
            <a:ext cx="840955" cy="6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et the Beacon Easter bunny at the Rand Show #joburgsbestdayout ...">
            <a:extLst>
              <a:ext uri="{FF2B5EF4-FFF2-40B4-BE49-F238E27FC236}">
                <a16:creationId xmlns:a16="http://schemas.microsoft.com/office/drawing/2014/main" id="{CED785C7-C803-33DC-2354-07C3FF83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76" y="35095"/>
            <a:ext cx="483855" cy="4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et the Beacon Easter bunny at the Rand Show #joburgsbestdayout ...">
            <a:extLst>
              <a:ext uri="{FF2B5EF4-FFF2-40B4-BE49-F238E27FC236}">
                <a16:creationId xmlns:a16="http://schemas.microsoft.com/office/drawing/2014/main" id="{58B2DAE0-C136-08D4-44F3-AB154887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1" y="5734259"/>
            <a:ext cx="849223" cy="8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icago’s 20 Essential Italian Beef Sandwiches | Italian beef ...">
            <a:extLst>
              <a:ext uri="{FF2B5EF4-FFF2-40B4-BE49-F238E27FC236}">
                <a16:creationId xmlns:a16="http://schemas.microsoft.com/office/drawing/2014/main" id="{9E6A402C-6AC9-1D84-1888-3EBCC697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72" y="5818870"/>
            <a:ext cx="849223" cy="7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anadian bacon burger">
            <a:extLst>
              <a:ext uri="{FF2B5EF4-FFF2-40B4-BE49-F238E27FC236}">
                <a16:creationId xmlns:a16="http://schemas.microsoft.com/office/drawing/2014/main" id="{E3962D66-3A36-A4D8-731B-4C75F149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64" y="1217910"/>
            <a:ext cx="515039" cy="9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isual search query image">
            <a:extLst>
              <a:ext uri="{FF2B5EF4-FFF2-40B4-BE49-F238E27FC236}">
                <a16:creationId xmlns:a16="http://schemas.microsoft.com/office/drawing/2014/main" id="{96374350-A980-3ABF-EE96-BDFAE5B9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19" y="1217910"/>
            <a:ext cx="747623" cy="10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arolina Sauce Company: Cuban Arroz con Pollo (Chicken &amp; Rice)">
            <a:extLst>
              <a:ext uri="{FF2B5EF4-FFF2-40B4-BE49-F238E27FC236}">
                <a16:creationId xmlns:a16="http://schemas.microsoft.com/office/drawing/2014/main" id="{7EB9406A-95E9-6CF8-D771-1A80E9EC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5" y="3931196"/>
            <a:ext cx="1839278" cy="5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isual search query image">
            <a:extLst>
              <a:ext uri="{FF2B5EF4-FFF2-40B4-BE49-F238E27FC236}">
                <a16:creationId xmlns:a16="http://schemas.microsoft.com/office/drawing/2014/main" id="{D9AC8B4B-CABF-7AA8-32CB-32BEE443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94" y="3727000"/>
            <a:ext cx="1317628" cy="8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15872</TotalTime>
  <Words>187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Stencil</vt:lpstr>
      <vt:lpstr>Wingdings</vt:lpstr>
      <vt:lpstr>Office Theme</vt:lpstr>
      <vt:lpstr>PowerPoint Presentation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Bruce Wade CTR USARMY CAA (USA)</dc:creator>
  <cp:lastModifiedBy>Mike Frank</cp:lastModifiedBy>
  <cp:revision>4</cp:revision>
  <cp:lastPrinted>2023-03-29T17:01:25Z</cp:lastPrinted>
  <dcterms:created xsi:type="dcterms:W3CDTF">2023-02-05T15:12:12Z</dcterms:created>
  <dcterms:modified xsi:type="dcterms:W3CDTF">2023-03-29T17:51:20Z</dcterms:modified>
</cp:coreProperties>
</file>